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5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7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2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2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5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2077-B753-4D10-9A1A-1B17A4AE188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1B3E-55C6-410C-B503-69EF1FE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2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9950" y="1721709"/>
            <a:ext cx="585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2.3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Calculating Limits Using Limit Laws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14AE27-4707-4BFB-A68D-5EDBE83B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96" y="708230"/>
            <a:ext cx="69151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4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B950E-5B81-48F7-B8AE-07869CE5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740031"/>
            <a:ext cx="69056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3BA3D-CC24-43D5-9B3D-A5F6BF955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492842"/>
            <a:ext cx="6848475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82E8C-79EE-460C-937C-2D5FDFA12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521" y="2901438"/>
            <a:ext cx="6972300" cy="3876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B4BD97-F192-48E9-99F5-33DECB6A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8" y="3429000"/>
            <a:ext cx="26098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5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B2F4E6-7452-4CA2-B076-60EEF1496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703007"/>
            <a:ext cx="6791325" cy="259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B481B4-0B56-448B-BC3C-0A463DDFD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84" y="3564194"/>
            <a:ext cx="2667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3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5D17E-9F99-45F2-A424-5DFA3D8D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96" y="665674"/>
            <a:ext cx="5314950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55B8E8-8266-4933-8472-FE6332EE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96" y="2770699"/>
            <a:ext cx="6743700" cy="2238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A80634-1145-432A-AD7D-857360DD1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293" y="4875724"/>
            <a:ext cx="27241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7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57D3E4-0A64-442E-9D2B-EE37A0B1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56" y="253948"/>
            <a:ext cx="6800850" cy="3409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CA2D55-71B6-4173-89C4-AE98DA554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94" y="3767137"/>
            <a:ext cx="26193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5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9617F-053C-4FB9-B1D5-95DE7DD9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25" y="774137"/>
            <a:ext cx="68103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30732-3621-4BE3-BEFE-425610CD6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568120"/>
            <a:ext cx="6810375" cy="3067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A02037-6D9B-49F3-BCEA-ED7489B1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392" y="3745629"/>
            <a:ext cx="27622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4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4324AF-0309-4690-BC13-4175B78A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5" y="471027"/>
            <a:ext cx="6858000" cy="281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8F365C-0D46-4A44-A91B-E0B9DABC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3184116"/>
            <a:ext cx="6848475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28659F-61E5-4DBC-85CD-276B654AD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7574"/>
            <a:ext cx="27051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1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33614B-D23B-4EE3-ABCF-C4FBA937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65201"/>
            <a:ext cx="7810500" cy="136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4588E2-E48B-40E6-97A7-95ED13312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2183530"/>
            <a:ext cx="67913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3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4E2BA0-2972-40FD-A8F2-5ADF2E3EE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62" y="2575897"/>
            <a:ext cx="6638925" cy="3800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89B6AC-EC9E-48E2-8AAD-E097D40D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99" y="204634"/>
            <a:ext cx="2552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CB27E-766E-48EE-8525-F77C7573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2444084"/>
            <a:ext cx="6791325" cy="3857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E9916-4E21-415E-B580-04820B367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064" y="272384"/>
            <a:ext cx="2552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8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AF5429-FB2E-43FA-8C0D-A4F72B499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710226"/>
            <a:ext cx="6838950" cy="4257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CE9FA-4ADC-4099-9E60-5E3766A04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70819"/>
            <a:ext cx="857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1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D810F-7031-493A-8D75-954BC72A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814234"/>
            <a:ext cx="6867525" cy="369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5C739-2EA9-4031-857C-79B1DF19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27" y="1624319"/>
            <a:ext cx="7239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5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604E8-7220-4D3C-8627-88BB8D3C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16" y="467800"/>
            <a:ext cx="6276975" cy="2962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5C79F3-76DF-429B-9108-BDF0559D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16" y="3597530"/>
            <a:ext cx="68008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EC3D5-3294-400A-A357-7540607D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13" y="423554"/>
            <a:ext cx="6829425" cy="2028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EDE5A-2111-420B-95BA-0E22C000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13" y="2590953"/>
            <a:ext cx="67056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8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D3C8A-938A-4BF8-A1D8-CC4FAA60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48" y="723900"/>
            <a:ext cx="6762750" cy="2247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DCAAED-FC6B-495E-B99F-A735C91F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73" y="3318233"/>
            <a:ext cx="26289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6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</TotalTime>
  <Words>2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18</cp:revision>
  <dcterms:created xsi:type="dcterms:W3CDTF">2019-06-20T22:55:26Z</dcterms:created>
  <dcterms:modified xsi:type="dcterms:W3CDTF">2019-06-22T01:54:36Z</dcterms:modified>
</cp:coreProperties>
</file>